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docs.google.com/document/d/1aitSOucL0VHZa9Z2vbRJSyAIsAz24kX8LFByQ5xQnUg/ed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nodejs/node-chakracor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hyperlink" Target="http://www.guvi.io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" name="Title 1"/>
          <p:cNvSpPr txBox="1"/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pPr/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pPr/>
              <a:r>
                <a:t>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br/>
          </a:p>
        </p:txBody>
      </p:sp>
      <p:sp>
        <p:nvSpPr>
          <p:cNvPr id="180" name="Title 1"/>
          <p:cNvSpPr txBox="1"/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pPr/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>
            <a:extLst/>
          </a:blip>
          <a:srcRect l="60000" t="0" r="19853" b="0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>
            <a:extLst/>
          </a:blip>
          <a:srcRect l="40029" t="0" r="40436" b="0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rcRect l="80619" t="0" r="629" b="0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>
            <a:extLst/>
          </a:blip>
          <a:srcRect l="0" t="0" r="79855" b="0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/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Fork of WebKit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C++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lvl="1" marL="0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 invalidUrl="" action="" tgtFrame="" tooltip="" history="1" highlightClick="0" endSnd="0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/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Common Internet protocols</a:t>
            </a:r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TCP/IP </a:t>
            </a:r>
          </a:p>
          <a:p>
            <a:pPr/>
            <a:r>
              <a:t>HTTP / HTTPS</a:t>
            </a:r>
          </a:p>
          <a:p>
            <a:pPr/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Why IP address when we have MAC address</a:t>
            </a:r>
          </a:p>
          <a:p>
            <a:pPr/>
            <a:r>
              <a:t>Why they are called as ports ? Why we need ports? </a:t>
            </a:r>
          </a:p>
          <a:p>
            <a:pPr/>
          </a:p>
          <a:p>
            <a:pPr/>
          </a:p>
          <a:p>
            <a:pPr/>
            <a:r>
              <a:t>IMEA – MAC</a:t>
            </a:r>
          </a:p>
          <a:p>
            <a:pPr/>
            <a:r>
              <a:t>IP – Mobile Number</a:t>
            </a:r>
          </a:p>
          <a:p>
            <a:pPr/>
            <a:r>
              <a:t>Port – USB / C-type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</a:t>
            </a:r>
          </a:p>
        </p:txBody>
      </p:sp>
      <p:sp>
        <p:nvSpPr>
          <p:cNvPr id="272" name="Rectangle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Hypertext Transport Protocol</a:t>
            </a:r>
          </a:p>
          <a:p>
            <a:pPr/>
            <a:r>
              <a:t>Language of the Web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pPr/>
            <a:r>
              <a:t>TCP port 80 (443 secure)</a:t>
            </a:r>
          </a:p>
          <a:p>
            <a:pPr/>
            <a:r>
              <a:t>RFC 2616 (ver 1.1)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HTTP</a:t>
            </a:r>
          </a:p>
        </p:txBody>
      </p:sp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>
            <a:extLst/>
          </a:blip>
          <a:srcRect l="0" t="9895" r="0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>
            <a:extLst/>
          </a:blip>
          <a:srcRect l="0"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/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How the Server looks at the URL</a:t>
            </a:r>
          </a:p>
        </p:txBody>
      </p:sp>
      <p:sp>
        <p:nvSpPr>
          <p:cNvPr id="287" name="Content Placeholder 2"/>
          <p:cNvSpPr txBox="1"/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49657" t="0" r="0" b="0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10"/>
      <p:bldP build="whole" bldLvl="1" animBg="1" rev="0" advAuto="0" spid="290" grpId="2"/>
      <p:bldP build="whole" bldLvl="1" animBg="1" rev="0" advAuto="0" spid="299" grpId="4"/>
      <p:bldP build="whole" bldLvl="1" animBg="1" rev="0" advAuto="0" spid="293" grpId="12"/>
      <p:bldP build="whole" bldLvl="1" animBg="1" rev="0" advAuto="0" spid="298" grpId="6"/>
      <p:bldP build="whole" bldLvl="1" animBg="1" rev="0" advAuto="0" spid="291" grpId="8"/>
      <p:bldP build="p" bldLvl="1" animBg="1" rev="0" advAuto="0" spid="287" grpId="3"/>
      <p:bldP build="whole" bldLvl="1" animBg="1" rev="0" advAuto="0" spid="289" grpId="9"/>
      <p:bldP build="p" bldLvl="5" animBg="1" rev="0" advAuto="0" spid="296" grpId="13"/>
      <p:bldP build="whole" bldLvl="1" animBg="1" rev="0" advAuto="0" spid="288" grpId="1"/>
      <p:bldP build="whole" bldLvl="1" animBg="1" rev="0" advAuto="0" spid="294" grpId="11"/>
      <p:bldP build="whole" bldLvl="1" animBg="1" rev="0" advAuto="0" spid="297" grpId="5"/>
      <p:bldP build="whole" bldLvl="1" animBg="1" rev="0" advAuto="0" spid="292" grpId="7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Postman</a:t>
            </a:r>
          </a:p>
        </p:txBody>
      </p:sp>
      <p:sp>
        <p:nvSpPr>
          <p:cNvPr id="30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Difference between HTTP1.1 vs 2</a:t>
            </a:r>
          </a:p>
          <a:p>
            <a:pPr/>
            <a:r>
              <a:t>Rest counties - get</a:t>
            </a:r>
          </a:p>
          <a:p>
            <a:pPr/>
            <a:r>
              <a:t>Zen public api - Ashik</a:t>
            </a:r>
          </a:p>
          <a:p>
            <a:pPr/>
            <a:r>
              <a:t>Links to read - will be checked after 2 days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311" name="Difference between HTTP1.1 vs 2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Difference between HTTP1.1 vs 2</a:t>
            </a:r>
          </a:p>
          <a:p>
            <a:pPr/>
            <a:r>
              <a:t>Rest counties - get</a:t>
            </a:r>
          </a:p>
          <a:p>
            <a:pPr/>
            <a:r>
              <a:t>Zen public api - Ashik</a:t>
            </a:r>
          </a:p>
          <a:p>
            <a:pPr/>
            <a:r>
              <a:t>Links to read - will be checked after 2 days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/>
          <p:nvPr>
            <p:ph type="title"/>
          </p:nvPr>
        </p:nvSpPr>
        <p:spPr>
          <a:xfrm>
            <a:off x="1904996" y="417512"/>
            <a:ext cx="5646747" cy="573093"/>
          </a:xfrm>
          <a:prstGeom prst="rect">
            <a:avLst/>
          </a:prstGeom>
        </p:spPr>
        <p:txBody>
          <a:bodyPr/>
          <a:lstStyle>
            <a:lvl1pPr defTabSz="886966">
              <a:defRPr sz="3700"/>
            </a:lvl1pPr>
          </a:lstStyle>
          <a:p>
            <a:pPr/>
            <a:r>
              <a:t>Web Content</a:t>
            </a:r>
          </a:p>
        </p:txBody>
      </p:sp>
      <p:sp>
        <p:nvSpPr>
          <p:cNvPr id="315" name="Rectangle 3"/>
          <p:cNvSpPr txBox="1"/>
          <p:nvPr>
            <p:ph type="body" idx="1"/>
          </p:nvPr>
        </p:nvSpPr>
        <p:spPr>
          <a:xfrm>
            <a:off x="261258" y="1220784"/>
            <a:ext cx="12066814" cy="5224471"/>
          </a:xfrm>
          <a:prstGeom prst="rect">
            <a:avLst/>
          </a:prstGeom>
        </p:spPr>
        <p:txBody>
          <a:bodyPr/>
          <a:lstStyle/>
          <a:p>
            <a:pPr/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lvl="1" marL="685800" indent="-228600">
              <a:spcBef>
                <a:spcPts val="500"/>
              </a:spcBef>
              <a:defRPr i="1" sz="2400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pPr/>
            <a:r>
              <a:t>Example MIME types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lvl="1" marL="0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/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/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pPr/>
            <a:r>
              <a:t>Browser War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/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  <p:sp>
        <p:nvSpPr>
          <p:cNvPr id="133" name="Rectangle 3"/>
          <p:cNvSpPr txBox="1"/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lvl="1" marL="67894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We will only allow at most 20 nested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